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3" r:id="rId3"/>
    <p:sldId id="284" r:id="rId4"/>
    <p:sldId id="281" r:id="rId5"/>
    <p:sldId id="285" r:id="rId6"/>
    <p:sldId id="286" r:id="rId7"/>
    <p:sldId id="287" r:id="rId8"/>
    <p:sldId id="260" r:id="rId9"/>
    <p:sldId id="280" r:id="rId10"/>
    <p:sldId id="276" r:id="rId11"/>
    <p:sldId id="278" r:id="rId12"/>
    <p:sldId id="26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696824"/>
            <a:ext cx="6858002" cy="1337821"/>
          </a:xfrm>
        </p:spPr>
        <p:txBody>
          <a:bodyPr/>
          <a:lstStyle/>
          <a:p>
            <a:r>
              <a:rPr lang="en-US" dirty="0"/>
              <a:t>Coping with Worry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0D97ECEE-8BD5-41A6-A283-7B5510873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13" y="99174"/>
            <a:ext cx="10575235" cy="816958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Your Body Feel When You’re Worried?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9656D660-51F2-4CA0-9659-0A1917F7A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894" y="864011"/>
            <a:ext cx="4766872" cy="59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974DA-AAFB-48F3-93D9-9D8D7958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when we’re worried?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B3A517-0C14-44DE-894E-BF4464625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740942" cy="41226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Move our bodies and exercise! </a:t>
            </a:r>
          </a:p>
          <a:p>
            <a:pPr lvl="1"/>
            <a:r>
              <a:rPr lang="en-US" dirty="0" err="1"/>
              <a:t>GoNoodle</a:t>
            </a:r>
            <a:r>
              <a:rPr lang="en-US" dirty="0"/>
              <a:t> and Cosmic Kids Yoga are great indoor options.</a:t>
            </a:r>
          </a:p>
          <a:p>
            <a:r>
              <a:rPr lang="en-US" dirty="0"/>
              <a:t>Talk to someone. </a:t>
            </a:r>
          </a:p>
          <a:p>
            <a:pPr lvl="1"/>
            <a:r>
              <a:rPr lang="en-US" dirty="0"/>
              <a:t>It can be helpful to use I feel statements: “I feel ____________ because ________________.” (For example, I feel worried because I have a test tomorrow.)</a:t>
            </a:r>
          </a:p>
          <a:p>
            <a:r>
              <a:rPr lang="en-US" dirty="0"/>
              <a:t>Take deep breaths.</a:t>
            </a:r>
          </a:p>
          <a:p>
            <a:r>
              <a:rPr lang="en-US" dirty="0"/>
              <a:t>Listen to calm music.</a:t>
            </a:r>
          </a:p>
          <a:p>
            <a:r>
              <a:rPr lang="en-US" dirty="0"/>
              <a:t>Draw or write.</a:t>
            </a:r>
          </a:p>
          <a:p>
            <a:r>
              <a:rPr lang="en-US" dirty="0"/>
              <a:t>Do another hobby that you enjoy.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DA5CAB-9E4B-4953-B435-0A188086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35" y="2334503"/>
            <a:ext cx="4351397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53E5B0D-F7E4-491B-B88D-0B4EAA1296CD}"/>
              </a:ext>
            </a:extLst>
          </p:cNvPr>
          <p:cNvSpPr/>
          <p:nvPr/>
        </p:nvSpPr>
        <p:spPr>
          <a:xfrm>
            <a:off x="6202017" y="1202635"/>
            <a:ext cx="4718145" cy="15206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66431"/>
            <a:ext cx="2165257" cy="1025072"/>
          </a:xfrm>
        </p:spPr>
        <p:txBody>
          <a:bodyPr>
            <a:normAutofit/>
          </a:bodyPr>
          <a:lstStyle/>
          <a:p>
            <a:r>
              <a:rPr lang="en-US" sz="4000" dirty="0"/>
              <a:t>Books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3" y="1391503"/>
            <a:ext cx="51692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u="sng" dirty="0"/>
              <a:t>How Big Are Your Worries Little Bear?</a:t>
            </a:r>
            <a:r>
              <a:rPr lang="en-US" dirty="0"/>
              <a:t> By </a:t>
            </a:r>
            <a:r>
              <a:rPr lang="en-US" dirty="0" err="1"/>
              <a:t>Jayneen</a:t>
            </a:r>
            <a:r>
              <a:rPr lang="en-US" dirty="0"/>
              <a:t> Sanders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Hey Warrior!</a:t>
            </a:r>
            <a:r>
              <a:rPr lang="en-US" dirty="0"/>
              <a:t> By Karen Young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The Huge Bag of Worries</a:t>
            </a:r>
            <a:r>
              <a:rPr lang="en-US" dirty="0"/>
              <a:t> by Virginia </a:t>
            </a:r>
            <a:r>
              <a:rPr lang="en-US" dirty="0" err="1"/>
              <a:t>Ironside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When My Worries Get Too Big </a:t>
            </a:r>
            <a:r>
              <a:rPr lang="en-US" dirty="0"/>
              <a:t>by Kari Dunn </a:t>
            </a:r>
            <a:r>
              <a:rPr lang="en-US" dirty="0" err="1"/>
              <a:t>Buron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What to Do When You Worry Too Much </a:t>
            </a:r>
            <a:r>
              <a:rPr lang="en-US" dirty="0"/>
              <a:t>by Dawn Huebner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It’s Okay to Make Mistakes</a:t>
            </a:r>
            <a:r>
              <a:rPr lang="en-US" dirty="0"/>
              <a:t> by Todd Parr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Wilma Jean the Worry Machine</a:t>
            </a:r>
            <a:r>
              <a:rPr lang="en-US" dirty="0"/>
              <a:t> by Julia Cook</a:t>
            </a:r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David and the Worry Beast</a:t>
            </a:r>
            <a:r>
              <a:rPr lang="en-US" dirty="0"/>
              <a:t> by Anne Marie </a:t>
            </a:r>
            <a:r>
              <a:rPr lang="en-US" dirty="0" err="1"/>
              <a:t>Guanci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When Worry Takes Hold</a:t>
            </a:r>
            <a:r>
              <a:rPr lang="en-US" dirty="0"/>
              <a:t> by Liz </a:t>
            </a:r>
            <a:r>
              <a:rPr lang="en-US" dirty="0" err="1"/>
              <a:t>Haske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u="sng" dirty="0"/>
              <a:t> 100th Day Worries </a:t>
            </a:r>
            <a:r>
              <a:rPr lang="en-US" dirty="0"/>
              <a:t>by Margery Cuyler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4" y="3079705"/>
            <a:ext cx="4574779" cy="3004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1113F8-8272-428B-836C-3A9732F66F82}"/>
              </a:ext>
            </a:extLst>
          </p:cNvPr>
          <p:cNvSpPr txBox="1"/>
          <p:nvPr/>
        </p:nvSpPr>
        <p:spPr>
          <a:xfrm>
            <a:off x="6345383" y="1379171"/>
            <a:ext cx="457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Many books can be found for free on the library apps Hoopla or Overdrive, or sometimes can be found in video format on YouTube.</a:t>
            </a:r>
          </a:p>
        </p:txBody>
      </p:sp>
    </p:spTree>
    <p:extLst>
      <p:ext uri="{BB962C8B-B14F-4D97-AF65-F5344CB8AC3E}">
        <p14:creationId xmlns:p14="http://schemas.microsoft.com/office/powerpoint/2010/main" val="5934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331" y="2093733"/>
            <a:ext cx="3858363" cy="975609"/>
          </a:xfrm>
        </p:spPr>
        <p:txBody>
          <a:bodyPr/>
          <a:lstStyle/>
          <a:p>
            <a:r>
              <a:rPr lang="en-US" dirty="0"/>
              <a:t>Thank you!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E77E3C-4946-4468-9D65-671B3E356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BDC899-5031-41BF-8485-5CCD8C19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27" y="68263"/>
            <a:ext cx="522594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7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FA22B0-75A8-4F1F-A2EF-0C8411FD1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17" y="68263"/>
            <a:ext cx="530996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1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="" xmlns:a16="http://schemas.microsoft.com/office/drawing/2014/main" id="{D12B3260-37C6-4C2B-A292-9A3D1070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12" y="68263"/>
            <a:ext cx="62677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4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, sitting, table&#10;&#10;Description automatically generated">
            <a:extLst>
              <a:ext uri="{FF2B5EF4-FFF2-40B4-BE49-F238E27FC236}">
                <a16:creationId xmlns="" xmlns:a16="http://schemas.microsoft.com/office/drawing/2014/main" id="{201D6A79-5FFC-475B-B128-2ED98F3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47" y="68263"/>
            <a:ext cx="594850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9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E95EC539-9BBE-4893-907B-60AB3CB5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42" y="68263"/>
            <a:ext cx="599891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4BB7BC-AF10-479A-86FD-DB9E9852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97" y="68263"/>
            <a:ext cx="549480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0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02" y="251670"/>
            <a:ext cx="6166097" cy="1007465"/>
          </a:xfrm>
        </p:spPr>
        <p:txBody>
          <a:bodyPr>
            <a:normAutofit/>
          </a:bodyPr>
          <a:lstStyle/>
          <a:p>
            <a:r>
              <a:rPr lang="en-US" sz="3600" dirty="0"/>
              <a:t>All Feelings are Normal!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FE0573-96C8-4637-B416-B358038C00E9}"/>
              </a:ext>
            </a:extLst>
          </p:cNvPr>
          <p:cNvSpPr txBox="1"/>
          <p:nvPr/>
        </p:nvSpPr>
        <p:spPr>
          <a:xfrm>
            <a:off x="3536198" y="1859339"/>
            <a:ext cx="8520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all have feelings! Children, teenagers, and adults all feel many different emotions.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feelings are OK! Anger, sadness, embarrassment, happiness- they are all normal.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What is important is what we DO when we have these feelings.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D4330-6215-49D2-AEF6-9E23EA5A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13" y="678730"/>
            <a:ext cx="7088974" cy="930111"/>
          </a:xfrm>
        </p:spPr>
        <p:txBody>
          <a:bodyPr/>
          <a:lstStyle/>
          <a:p>
            <a:r>
              <a:rPr lang="en-US" dirty="0"/>
              <a:t>How are YOU feeling today?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C9468B-8279-4CF4-B5EA-921299FA744A}"/>
              </a:ext>
            </a:extLst>
          </p:cNvPr>
          <p:cNvSpPr txBox="1"/>
          <p:nvPr/>
        </p:nvSpPr>
        <p:spPr>
          <a:xfrm>
            <a:off x="1319753" y="1951348"/>
            <a:ext cx="30448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UcParenR"/>
            </a:pPr>
            <a:r>
              <a:rPr lang="en-US" sz="3200" dirty="0"/>
              <a:t> Happy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en-US" sz="3200" dirty="0"/>
              <a:t> Sad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en-US" sz="3200" dirty="0"/>
              <a:t> Mad</a:t>
            </a:r>
          </a:p>
          <a:p>
            <a:pPr marL="342900" indent="-342900">
              <a:lnSpc>
                <a:spcPct val="200000"/>
              </a:lnSpc>
              <a:buAutoNum type="alphaUcParenR"/>
            </a:pPr>
            <a:r>
              <a:rPr lang="en-US" sz="3200" dirty="0"/>
              <a:t> Worried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B07789-DEBC-4F35-8A34-228324FD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71" y="2084349"/>
            <a:ext cx="5217337" cy="39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272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Nature Illustration 16x9</vt:lpstr>
      <vt:lpstr>Coping with Worry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Feelings are Normal!</vt:lpstr>
      <vt:lpstr>How are YOU feeling today? </vt:lpstr>
      <vt:lpstr>How Does Your Body Feel When You’re Worried?</vt:lpstr>
      <vt:lpstr>What can we do when we’re worried?</vt:lpstr>
      <vt:lpstr>Books 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with Worry</dc:title>
  <dc:creator>Wotring, Debbie (K12)</dc:creator>
  <cp:lastModifiedBy>laceybatista</cp:lastModifiedBy>
  <cp:revision>3</cp:revision>
  <dcterms:created xsi:type="dcterms:W3CDTF">2020-03-19T18:25:55Z</dcterms:created>
  <dcterms:modified xsi:type="dcterms:W3CDTF">2020-04-04T17:08:21Z</dcterms:modified>
</cp:coreProperties>
</file>